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0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7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707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95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2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1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995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86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64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39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570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84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24693-DD5F-4413-A6E4-40CF7DE08AEF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BBBAA-6EC6-431B-B58E-F4BD0B125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8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7674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>
                <a:latin typeface="Adobe Caslon Pro Bold" panose="0205070206050A020403" pitchFamily="18" charset="0"/>
              </a:rPr>
              <a:t>Discutez avec un partenaire. Comment dit-on…</a:t>
            </a:r>
            <a:endParaRPr lang="fr-FR" sz="4800" i="1" dirty="0">
              <a:latin typeface="Adobe Caslon Pro Bold" panose="0205070206050A0204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717075"/>
            <a:ext cx="1219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Vincent’s</a:t>
            </a:r>
            <a:r>
              <a:rPr lang="fr-FR" sz="48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 </a:t>
            </a: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mother</a:t>
            </a:r>
            <a:endParaRPr lang="fr-FR" sz="4800" dirty="0" smtClean="0"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 marL="914400" indent="-914400">
              <a:buAutoNum type="arabicPeriod"/>
            </a:pP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Vincent’s</a:t>
            </a:r>
            <a:r>
              <a:rPr lang="fr-FR" sz="48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 </a:t>
            </a: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family</a:t>
            </a:r>
            <a:endParaRPr lang="fr-FR" sz="4800" dirty="0" smtClean="0"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 marL="914400" indent="-914400">
              <a:buAutoNum type="arabicPeriod"/>
            </a:pP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Vincent’s</a:t>
            </a:r>
            <a:r>
              <a:rPr lang="fr-FR" sz="48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 dog</a:t>
            </a:r>
          </a:p>
          <a:p>
            <a:pPr marL="914400" indent="-914400">
              <a:buAutoNum type="arabicPeriod"/>
            </a:pP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My</a:t>
            </a:r>
            <a:r>
              <a:rPr lang="fr-FR" sz="48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 </a:t>
            </a: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sister’s</a:t>
            </a:r>
            <a:r>
              <a:rPr lang="fr-FR" sz="48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 cat</a:t>
            </a:r>
          </a:p>
          <a:p>
            <a:pPr marL="914400" indent="-914400">
              <a:buAutoNum type="arabicPeriod"/>
            </a:pP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My</a:t>
            </a:r>
            <a:r>
              <a:rPr lang="fr-FR" sz="4800" dirty="0">
                <a:latin typeface="Adobe Hebrew" panose="02040503050201020203" pitchFamily="18" charset="-79"/>
                <a:cs typeface="Adobe Hebrew" panose="02040503050201020203" pitchFamily="18" charset="-79"/>
              </a:rPr>
              <a:t> </a:t>
            </a: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mother’s</a:t>
            </a:r>
            <a:r>
              <a:rPr lang="fr-FR" sz="48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 </a:t>
            </a:r>
            <a:r>
              <a:rPr lang="fr-FR" sz="4800" dirty="0" err="1" smtClean="0">
                <a:latin typeface="Adobe Hebrew" panose="02040503050201020203" pitchFamily="18" charset="-79"/>
                <a:cs typeface="Adobe Hebrew" panose="02040503050201020203" pitchFamily="18" charset="-79"/>
              </a:rPr>
              <a:t>husband</a:t>
            </a:r>
            <a:endParaRPr lang="fr-FR" sz="4800" dirty="0"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6727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7155</TotalTime>
  <Words>20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Adobe Caslon Pro Bold</vt:lpstr>
      <vt:lpstr>Adobe Hebrew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2015-03-27T14:44:57Z</dcterms:created>
  <dcterms:modified xsi:type="dcterms:W3CDTF">2015-04-01T14:00:03Z</dcterms:modified>
</cp:coreProperties>
</file>